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3662087"/>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08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itchFamily="18" charset="0"/>
                <a:ea typeface="Times New Roman" panose="02020603050405020304" pitchFamily="18" charset="0"/>
                <a:cs typeface="Times New Roman" pitchFamily="18" charset="0"/>
                <a:sym typeface="+mn-ea"/>
              </a:rPr>
              <a:t>Б</a:t>
            </a:r>
            <a:r>
              <a:rPr lang="kk-KZ" sz="1200" kern="1400" dirty="0" smtClean="0">
                <a:solidFill>
                  <a:srgbClr val="000000"/>
                </a:solidFill>
                <a:latin typeface="Times New Roman" panose="02020603050405020304" pitchFamily="18" charset="0"/>
                <a:ea typeface="Times New Roman" panose="02020603050405020304" pitchFamily="18" charset="0"/>
              </a:rPr>
              <a:t>ұлтты, жаңбыр</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найзағай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sym typeface="+mn-ea"/>
              </a:rPr>
              <a:t> </a:t>
            </a:r>
            <a:r>
              <a:rPr lang="kk-KZ" sz="1200" kern="1400" dirty="0" smtClean="0">
                <a:solidFill>
                  <a:srgbClr val="000000"/>
                </a:solidFill>
                <a:latin typeface="Times New Roman" panose="02020603050405020304" pitchFamily="18" charset="0"/>
                <a:sym typeface="+mn-ea"/>
              </a:rPr>
              <a:t>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соғатын жел </a:t>
            </a:r>
            <a:r>
              <a:rPr lang="kk-KZ" sz="1200" kern="1400" dirty="0" smtClean="0">
                <a:solidFill>
                  <a:srgbClr val="000000"/>
                </a:solidFill>
                <a:latin typeface="Times New Roman" panose="02020603050405020304" pitchFamily="18" charset="0"/>
                <a:ea typeface="Times New Roman" panose="02020603050405020304" pitchFamily="18" charset="0"/>
              </a:rPr>
              <a:t>согады</a:t>
            </a:r>
            <a:r>
              <a:rPr lang="kk-KZ" sz="1200" kern="1400" dirty="0" smtClean="0">
                <a:solidFill>
                  <a:srgbClr val="000000"/>
                </a:solidFill>
                <a:latin typeface="Times New Roman" panose="02020603050405020304" pitchFamily="18" charset="0"/>
                <a:ea typeface="Times New Roman" panose="02020603050405020304" pitchFamily="18" charset="0"/>
              </a:rPr>
              <a:t>, күші </a:t>
            </a:r>
            <a:r>
              <a:rPr lang="kk-KZ" sz="1200" kern="1400" dirty="0" smtClean="0">
                <a:solidFill>
                  <a:srgbClr val="000000"/>
                </a:solidFill>
                <a:latin typeface="Times New Roman" panose="02020603050405020304" pitchFamily="18" charset="0"/>
                <a:ea typeface="Times New Roman" panose="02020603050405020304" pitchFamily="18" charset="0"/>
              </a:rPr>
              <a:t>8-13 </a:t>
            </a:r>
            <a:r>
              <a:rPr lang="kk-KZ" sz="1200" kern="1400" dirty="0" smtClean="0">
                <a:solidFill>
                  <a:srgbClr val="000000"/>
                </a:solidFill>
                <a:latin typeface="Times New Roman" panose="02020603050405020304" pitchFamily="18" charset="0"/>
                <a:ea typeface="Times New Roman" panose="02020603050405020304" pitchFamily="18" charset="0"/>
              </a:rPr>
              <a:t>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13-15,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20</a:t>
            </a:r>
            <a:r>
              <a:rPr lang="kk-KZ" sz="1200" kern="1400" dirty="0" smtClean="0">
                <a:solidFill>
                  <a:srgbClr val="000000"/>
                </a:solidFill>
                <a:latin typeface="Times New Roman" panose="02020603050405020304" pitchFamily="18" charset="0"/>
                <a:ea typeface="Times New Roman" panose="02020603050405020304" pitchFamily="18" charset="0"/>
              </a:rPr>
              <a:t>-22 </a:t>
            </a:r>
            <a:r>
              <a:rPr lang="kk-KZ" sz="1200" kern="1400" dirty="0" smtClean="0">
                <a:solidFill>
                  <a:srgbClr val="000000"/>
                </a:solidFill>
                <a:latin typeface="Times New Roman" panose="02020603050405020304" pitchFamily="18" charset="0"/>
                <a:ea typeface="Times New Roman" panose="02020603050405020304" pitchFamily="18" charset="0"/>
              </a:rPr>
              <a:t>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10</a:t>
            </a:r>
            <a:r>
              <a:rPr lang="kk-KZ" altLang="ru-RU" sz="1200" b="1"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a:t>
            </a:r>
            <a:r>
              <a:rPr lang="ru-RU" sz="1200" dirty="0" err="1" smtClean="0">
                <a:solidFill>
                  <a:srgbClr val="000000"/>
                </a:solidFill>
                <a:latin typeface="Times New Roman" pitchFamily="18" charset="0"/>
                <a:cs typeface="Times New Roman" pitchFamily="18" charset="0"/>
                <a:sym typeface="+mn-ea"/>
              </a:rPr>
              <a:t>ұлтты</a:t>
            </a:r>
            <a:r>
              <a:rPr lang="kk-KZ" sz="1200" dirty="0" smtClean="0">
                <a:latin typeface="Times New Roman" panose="02020603050405020304" pitchFamily="18" charset="0"/>
                <a:cs typeface="Times New Roman" panose="02020603050405020304" pitchFamily="18" charset="0"/>
                <a:sym typeface="+mn-ea"/>
              </a:rPr>
              <a:t>, </a:t>
            </a:r>
            <a:r>
              <a:rPr lang="kk-KZ" sz="1200" kern="1400" dirty="0" smtClean="0">
                <a:solidFill>
                  <a:srgbClr val="000000"/>
                </a:solidFill>
                <a:latin typeface="Times New Roman" panose="02020603050405020304" pitchFamily="18" charset="0"/>
                <a:sym typeface="+mn-ea"/>
              </a:rPr>
              <a:t>жауын-шашынсыз</a:t>
            </a:r>
            <a:r>
              <a:rPr lang="kk-KZ" sz="1200" dirty="0" smtClean="0">
                <a:latin typeface="Times New Roman" panose="02020603050405020304" pitchFamily="18" charset="0"/>
                <a:cs typeface="Times New Roman" panose="02020603050405020304" pitchFamily="18" charset="0"/>
                <a:sym typeface="+mn-ea"/>
              </a:rPr>
              <a:t>. </a:t>
            </a:r>
            <a:r>
              <a:rPr lang="kk-KZ" sz="1200" dirty="0">
                <a:latin typeface="Times New Roman" panose="02020603050405020304" pitchFamily="18" charset="0"/>
                <a:cs typeface="Times New Roman" panose="02020603050405020304" pitchFamily="18" charset="0"/>
                <a:sym typeface="+mn-ea"/>
              </a:rPr>
              <a:t>Б</a:t>
            </a:r>
            <a:r>
              <a:rPr lang="kk-KZ" sz="1200" dirty="0" smtClean="0">
                <a:latin typeface="Times New Roman" panose="02020603050405020304" pitchFamily="18" charset="0"/>
                <a:cs typeface="Times New Roman" panose="02020603050405020304" pitchFamily="18" charset="0"/>
                <a:sym typeface="+mn-ea"/>
              </a:rPr>
              <a:t>атыстан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 температурасы түнде 14-16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4771794"/>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7642" y="2199200"/>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smtClean="0">
                <a:solidFill>
                  <a:prstClr val="black"/>
                </a:solidFill>
                <a:latin typeface="Times New Roman" panose="02020603050405020304" pitchFamily="18" charset="0"/>
                <a:cs typeface="Times New Roman" panose="02020603050405020304" pitchFamily="18" charset="0"/>
              </a:rPr>
              <a:t>10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a:t>
            </a:r>
            <a:r>
              <a:rPr lang="kk-KZ" altLang="ru-RU" sz="1200" b="1" i="1" dirty="0" smtClean="0">
                <a:solidFill>
                  <a:srgbClr val="000000"/>
                </a:solidFill>
                <a:latin typeface="Times New Roman" panose="02020603050405020304" pitchFamily="18" charset="0"/>
                <a:cs typeface="Times New Roman" panose="02020603050405020304" pitchFamily="18" charset="0"/>
              </a:rPr>
              <a:t>.М./Проненко </a:t>
            </a:r>
            <a:r>
              <a:rPr lang="kk-KZ" altLang="ru-RU" sz="1200" b="1" i="1" dirty="0" smtClean="0">
                <a:solidFill>
                  <a:srgbClr val="000000"/>
                </a:solidFill>
                <a:latin typeface="Times New Roman" panose="02020603050405020304" pitchFamily="18" charset="0"/>
                <a:cs typeface="Times New Roman" panose="02020603050405020304" pitchFamily="18" charset="0"/>
              </a:rPr>
              <a:t>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46882</TotalTime>
  <Words>529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6949</cp:revision>
  <cp:lastPrinted>2021-07-01T07:38:07Z</cp:lastPrinted>
  <dcterms:created xsi:type="dcterms:W3CDTF">2018-03-27T06:03:00Z</dcterms:created>
  <dcterms:modified xsi:type="dcterms:W3CDTF">2026-06-08T07:15:57Z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